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66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D96C5-4B1F-435B-926D-42BED50487D2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BE90C-0D2B-4186-8286-39FC381E9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22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0AD3-6EE7-4642-AB4C-F4D2B84F1F61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4C73E-5BD3-4D16-B1BB-0EBB5AB12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3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8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7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7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3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4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BA338-8322-4AEA-88E4-F645A70B32F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DDC70-A31C-4B81-815A-F4A15BFDD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0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7030A0"/>
                </a:solidFill>
              </a:rPr>
              <a:t>Me llamo _______________  Clase </a:t>
            </a:r>
            <a:r>
              <a:rPr lang="en-US" sz="3600" dirty="0" smtClean="0">
                <a:solidFill>
                  <a:srgbClr val="7030A0"/>
                </a:solidFill>
              </a:rPr>
              <a:t>701</a:t>
            </a:r>
            <a:r>
              <a:rPr lang="en-US" sz="3600" dirty="0">
                <a:solidFill>
                  <a:srgbClr val="7030A0"/>
                </a:solidFill>
              </a:rPr>
              <a:t/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22 de </a:t>
            </a:r>
            <a:r>
              <a:rPr lang="en-US" sz="3600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del </a:t>
            </a:r>
            <a:r>
              <a:rPr lang="en-US" sz="3600" dirty="0" smtClean="0">
                <a:solidFill>
                  <a:srgbClr val="7030A0"/>
                </a:solidFill>
              </a:rPr>
              <a:t>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51: </a:t>
            </a:r>
            <a:r>
              <a:rPr lang="en-US" dirty="0"/>
              <a:t>¿A que hora </a:t>
            </a:r>
            <a:r>
              <a:rPr lang="en-US" dirty="0" err="1"/>
              <a:t>vuelves</a:t>
            </a:r>
            <a:r>
              <a:rPr lang="en-US" dirty="0"/>
              <a:t> a casa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rgbClr val="00B050"/>
                </a:solidFill>
              </a:rPr>
              <a:t>L.o</a:t>
            </a:r>
            <a:r>
              <a:rPr lang="en-US" i="1" dirty="0" smtClean="0">
                <a:solidFill>
                  <a:srgbClr val="00B050"/>
                </a:solidFill>
              </a:rPr>
              <a:t>: to learn to form &amp; use O</a:t>
            </a:r>
            <a:r>
              <a:rPr lang="en-US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UE stem changing verbs</a:t>
            </a:r>
            <a:endParaRPr lang="en-US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>
                <a:solidFill>
                  <a:srgbClr val="0070C0"/>
                </a:solidFill>
              </a:rPr>
              <a:t>TOMAR </a:t>
            </a:r>
            <a:r>
              <a:rPr lang="en-US" b="1" u="sng" dirty="0">
                <a:solidFill>
                  <a:srgbClr val="0070C0"/>
                </a:solidFill>
              </a:rPr>
              <a:t>QUIZ 3: CAPITULO 5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 err="1"/>
              <a:t>Mirar</a:t>
            </a:r>
            <a:r>
              <a:rPr lang="en-US" dirty="0"/>
              <a:t> DIALOGO EN VIVO</a:t>
            </a:r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CHAPTER 5: DIALOGO EN VIVO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51: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WORKBOOK</a:t>
            </a:r>
          </a:p>
          <a:p>
            <a:r>
              <a:rPr lang="en-US" dirty="0" err="1"/>
              <a:t>Completa</a:t>
            </a:r>
            <a:r>
              <a:rPr lang="en-US" dirty="0"/>
              <a:t> p. 5.12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12113</TotalTime>
  <Words>62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_______________  Clase 701 la fecha es el 22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Clase 801 la fecha es el 17 de noviembre del 2014</dc:title>
  <dc:creator>Helen Zumaeta</dc:creator>
  <cp:lastModifiedBy>Helen Zumaeta</cp:lastModifiedBy>
  <cp:revision>34</cp:revision>
  <cp:lastPrinted>2015-02-03T16:37:09Z</cp:lastPrinted>
  <dcterms:created xsi:type="dcterms:W3CDTF">2014-11-17T16:19:08Z</dcterms:created>
  <dcterms:modified xsi:type="dcterms:W3CDTF">2018-03-23T16:41:29Z</dcterms:modified>
</cp:coreProperties>
</file>